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LAYER\Desktop\1614852912_29-p-foni-dlya-prezentatsii-shkolnie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183842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21003248">
            <a:off x="149355" y="1180696"/>
            <a:ext cx="414340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Мектепке дейінгі дайындық-        табысты оқудың негізі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0"/>
            <a:ext cx="8915408" cy="89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“Қасиет - АБИ”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ЖШС-нің 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“Балдырған” балабақшасы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LAYER\Desktop\1612738253_74-p-goluboi-shkolnii-fon-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79802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-7858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71538" y="1571612"/>
            <a:ext cx="7072362" cy="1470025"/>
          </a:xfrm>
        </p:spPr>
        <p:txBody>
          <a:bodyPr>
            <a:noAutofit/>
          </a:bodyPr>
          <a:lstStyle/>
          <a:p>
            <a:pPr algn="l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 баруға дайындалып жатқан балаларға арналған дайындық сыныптары. Бұл сабақтарда бала мектепті ойын түрінде танып, қарапайым мінез-құлық ережелерін үйреніп, қажетті еңбек дағдыларын меңгереді. Бұл да алдағы оқу жылында бірінші сыныпқа баратын мұғалімдермен танысудың тамаша мүмкіндігі.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Болашақ бірінші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оқушыларының мектебі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LAYER\Desktop\1613117037_153-p-shkolnii-fon-dlya-obyavleniya-zheltii-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9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Мақсаты: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3116"/>
            <a:ext cx="6900882" cy="4525963"/>
          </a:xfrm>
        </p:spPr>
        <p:txBody>
          <a:bodyPr/>
          <a:lstStyle/>
          <a:p>
            <a:pPr>
              <a:buNone/>
            </a:pPr>
            <a:r>
              <a:rPr lang="kk-KZ" sz="3600" b="1" dirty="0" smtClean="0">
                <a:solidFill>
                  <a:srgbClr val="0070C0"/>
                </a:solidFill>
              </a:rPr>
              <a:t>   Баланың мектепке барған кездегі бейімделу кезеңін қысқартуға жағдай жасау.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YER\Desktop\1613117037_153-p-shkolnii-fon-dlya-obyavleniya-zheltii-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9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</a:rPr>
              <a:t>Міндеттері: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072362" cy="452596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Болашақ мектеп оқушыларының танымдық қызығушылықтарын, оқуға деген құштарлығын дамыту;</a:t>
            </a: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Оқу іс-әрекетінің алғышарттарын қалыптастыру: үлкенді есту және тыңдай білу, өзінің іс-әрекеті мен сөзін бақылауды дамыту;</a:t>
            </a: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Сауат ашу, математикаға дайындық, жазуға дайындық.</a:t>
            </a: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Сөйлеу, зейін, есте сақтау, ойлау қабілеттерін дамыту;</a:t>
            </a: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Балалар мен басқалар арасындағы қарым-қатынасты қалыптастыру.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YER\Desktop\1613117037_153-p-shkolnii-fon-dlya-obyavleniya-zheltii-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61764"/>
            <a:ext cx="10106140" cy="74055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Сауат ашу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Тәрбиешілердің өздері жасаған жұмыс бағдарламасына сәйкес, бұған сауат ашу, математикалық оқыту және бізді қоршаған әлем кіреді.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LAYER\Desktop\1613655507_94-p-fon-dlya-prezentatsii-shkolnaya-doska-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160028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686700" cy="868346"/>
          </a:xfrm>
        </p:spPr>
        <p:txBody>
          <a:bodyPr/>
          <a:lstStyle/>
          <a:p>
            <a:r>
              <a:rPr lang="kk-KZ" b="1" dirty="0" smtClean="0">
                <a:solidFill>
                  <a:schemeClr val="bg1"/>
                </a:solidFill>
              </a:rPr>
              <a:t>Сауат ашу: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51435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Сөздердің дыбыстық синтезін меңгерту.Есту есте сақтау және есту зейінін дамыту.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Өз ана тіліндегі барлық дыбыстарды дұрыс айтуБуын құрамы күрделі сөздердің айтылуын жетілдіру.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Сөздік қорын байыту, белсендіру.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Бейнелі өрнектердің мағынасын ашу.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Шағын әңгімелер мен ертегілерді қайталау.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Суреттер топтамасы бойынша әңгіме құрастыру.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Өлең, жұмбақтар, мақал-мәтелдер жаттау.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Оқу процесіне қатысушыларға ілтипатты және достық қатынасты тәрбиелеу.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LAYER\Desktop\1613655460_91-p-fon-dlya-prezentatsii-shkolnaya-doska-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54" cy="71259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1"/>
                </a:solidFill>
              </a:rPr>
              <a:t>Математика негіздері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</a:rPr>
              <a:t>Жеке заттардың ұқсастықтары мен айырмашылықтарын белгілеңіз.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</a:rPr>
              <a:t>Нысандардың топтарын біріктіру, бөлікті ерекшелеу.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</a:rPr>
              <a:t>Заттардың топтарын саны бойынша салыстыру және оларды теңестіру.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</a:rPr>
              <a:t>Объектілерді санау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</a:rPr>
              <a:t>Әр санның алдыңғы және келесі сандарын атаңыз.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</a:rPr>
              <a:t>Санды элементтер санымен байланыстырыңыз.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</a:rPr>
              <a:t>Геометриялық пішіндерді таниды.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</a:rPr>
              <a:t>Айналаңыздағы пішіні ұқсас заттарды табыңыз.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LAYER\Desktop\1613655348_7-p-fon-dlya-prezentatsii-shkolnaya-doska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94903" cy="72098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bg1"/>
                </a:solidFill>
              </a:rPr>
              <a:t>Қоршаған орта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b="1" dirty="0" smtClean="0">
                <a:solidFill>
                  <a:schemeClr val="bg1"/>
                </a:solidFill>
              </a:rPr>
              <a:t>Өсімдіктер мен жануарлар әлемі, табиғаттың маусымдық өзгерістері, кейбір еңбек және кәсіп түрлері туралы түсінік қалыптастыру.</a:t>
            </a:r>
          </a:p>
          <a:p>
            <a:pPr marL="514350" indent="-514350">
              <a:buAutoNum type="arabicPeriod"/>
            </a:pPr>
            <a:r>
              <a:rPr lang="kk-KZ" b="1" dirty="0" smtClean="0">
                <a:solidFill>
                  <a:schemeClr val="bg1"/>
                </a:solidFill>
              </a:rPr>
              <a:t>Кейбір табиғат құбылыстары туралы білімдерін жүйелеу.</a:t>
            </a:r>
          </a:p>
          <a:p>
            <a:pPr marL="514350" indent="-514350">
              <a:buAutoNum type="arabicPeriod"/>
            </a:pPr>
            <a:r>
              <a:rPr lang="kk-KZ" b="1" dirty="0" smtClean="0">
                <a:solidFill>
                  <a:schemeClr val="bg1"/>
                </a:solidFill>
              </a:rPr>
              <a:t>Белсенді және пассивті сөздік қорын байыту.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LAYER\Desktop\1613117037_153-p-shkolnii-fon-dlya-obyavleniya-zheltii-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9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8229600" cy="4525963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002060"/>
                </a:solidFill>
              </a:rPr>
              <a:t>Байланыс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</a:t>
            </a:r>
            <a:r>
              <a:rPr lang="kk-KZ" b="1" dirty="0" smtClean="0">
                <a:solidFill>
                  <a:srgbClr val="002060"/>
                </a:solidFill>
              </a:rPr>
              <a:t>өмірі: 87717968974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279</Words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   Мектепке баруға дайындалып жатқан балаларға арналған дайындық сыныптары. Бұл сабақтарда бала мектепті ойын түрінде танып, қарапайым мінез-құлық ережелерін үйреніп, қажетті еңбек дағдыларын меңгереді. Бұл да алдағы оқу жылында бірінші сыныпқа баратын мұғалімдермен танысудың тамаша мүмкіндігі.</vt:lpstr>
      <vt:lpstr>Мақсаты:</vt:lpstr>
      <vt:lpstr>Міндеттері:</vt:lpstr>
      <vt:lpstr>Сауат ашу</vt:lpstr>
      <vt:lpstr>Сауат ашу:</vt:lpstr>
      <vt:lpstr>Математика негіздері</vt:lpstr>
      <vt:lpstr>Қоршаған орта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ТОО “Қасиет - АБИ” детский сад “Балдырған”</dc:title>
  <dc:creator>PLAYER</dc:creator>
  <cp:lastModifiedBy>user</cp:lastModifiedBy>
  <cp:revision>14</cp:revision>
  <dcterms:created xsi:type="dcterms:W3CDTF">2024-04-25T14:46:41Z</dcterms:created>
  <dcterms:modified xsi:type="dcterms:W3CDTF">2024-04-26T04:06:43Z</dcterms:modified>
</cp:coreProperties>
</file>